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54" autoAdjust="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EA1DC-4261-408A-85EF-9D409E12CC55}" type="datetimeFigureOut">
              <a:rPr lang="en-US" smtClean="0"/>
              <a:pPr/>
              <a:t>4/4/2012</a:t>
            </a:fld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90685644-B316-4D6B-8A32-B7B050E0F5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EA1DC-4261-408A-85EF-9D409E12CC55}" type="datetimeFigureOut">
              <a:rPr lang="en-US" smtClean="0"/>
              <a:pPr/>
              <a:t>4/4/2012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85644-B316-4D6B-8A32-B7B050E0F5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EA1DC-4261-408A-85EF-9D409E12CC55}" type="datetimeFigureOut">
              <a:rPr lang="en-US" smtClean="0"/>
              <a:pPr/>
              <a:t>4/4/2012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85644-B316-4D6B-8A32-B7B050E0F5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EA1DC-4261-408A-85EF-9D409E12CC55}" type="datetimeFigureOut">
              <a:rPr lang="en-US" smtClean="0"/>
              <a:pPr/>
              <a:t>4/4/2012</a:t>
            </a:fld>
            <a:endParaRPr lang="en-US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90685644-B316-4D6B-8A32-B7B050E0F5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EA1DC-4261-408A-85EF-9D409E12CC55}" type="datetimeFigureOut">
              <a:rPr lang="en-US" smtClean="0"/>
              <a:pPr/>
              <a:t>4/4/2012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85644-B316-4D6B-8A32-B7B050E0F5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EA1DC-4261-408A-85EF-9D409E12CC55}" type="datetimeFigureOut">
              <a:rPr lang="en-US" smtClean="0"/>
              <a:pPr/>
              <a:t>4/4/2012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85644-B316-4D6B-8A32-B7B050E0F5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EA1DC-4261-408A-85EF-9D409E12CC55}" type="datetimeFigureOut">
              <a:rPr lang="en-US" smtClean="0"/>
              <a:pPr/>
              <a:t>4/4/2012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90685644-B316-4D6B-8A32-B7B050E0F5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EA1DC-4261-408A-85EF-9D409E12CC55}" type="datetimeFigureOut">
              <a:rPr lang="en-US" smtClean="0"/>
              <a:pPr/>
              <a:t>4/4/2012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85644-B316-4D6B-8A32-B7B050E0F5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EA1DC-4261-408A-85EF-9D409E12CC55}" type="datetimeFigureOut">
              <a:rPr lang="en-US" smtClean="0"/>
              <a:pPr/>
              <a:t>4/4/2012</a:t>
            </a:fld>
            <a:endParaRPr lang="en-US" dirty="0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85644-B316-4D6B-8A32-B7B050E0F5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EA1DC-4261-408A-85EF-9D409E12CC55}" type="datetimeFigureOut">
              <a:rPr lang="en-US" smtClean="0"/>
              <a:pPr/>
              <a:t>4/4/2012</a:t>
            </a:fld>
            <a:endParaRPr lang="en-US" dirty="0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85644-B316-4D6B-8A32-B7B050E0F5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EA1DC-4261-408A-85EF-9D409E12CC55}" type="datetimeFigureOut">
              <a:rPr lang="en-US" smtClean="0"/>
              <a:pPr/>
              <a:t>4/4/2012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85644-B316-4D6B-8A32-B7B050E0F5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44CEA1DC-4261-408A-85EF-9D409E12CC55}" type="datetimeFigureOut">
              <a:rPr lang="en-US" smtClean="0"/>
              <a:pPr/>
              <a:t>4/4/2012</a:t>
            </a:fld>
            <a:endParaRPr lang="en-US" dirty="0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0685644-B316-4D6B-8A32-B7B050E0F5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latin typeface="Brush Script MT" pitchFamily="66" charset="0"/>
              </a:rPr>
              <a:t>Chapter 9 section 1</a:t>
            </a:r>
            <a:endParaRPr lang="en-US" dirty="0">
              <a:latin typeface="Brush Script MT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962400"/>
            <a:ext cx="6400800" cy="1752600"/>
          </a:xfrm>
        </p:spPr>
        <p:txBody>
          <a:bodyPr>
            <a:normAutofit/>
          </a:bodyPr>
          <a:lstStyle/>
          <a:p>
            <a:r>
              <a:rPr lang="en-US" sz="2800" dirty="0" smtClean="0">
                <a:solidFill>
                  <a:schemeClr val="tx1"/>
                </a:solidFill>
                <a:latin typeface="Brush Script MT" pitchFamily="66" charset="0"/>
              </a:rPr>
              <a:t> by Domenic Volpe and Jake Gadaleta</a:t>
            </a:r>
            <a:endParaRPr lang="en-US" sz="2800" dirty="0">
              <a:solidFill>
                <a:schemeClr val="tx1"/>
              </a:solidFill>
              <a:latin typeface="Brush Script MT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304800"/>
            <a:ext cx="3352800" cy="2011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0"/>
            <a:ext cx="272415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81400" y="1676400"/>
            <a:ext cx="2276475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05575" y="1752600"/>
            <a:ext cx="2638425" cy="173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4800" y="2895600"/>
            <a:ext cx="2581275" cy="177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sh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Brush Script MT" pitchFamily="66" charset="0"/>
              </a:rPr>
              <a:t>Vocabulary </a:t>
            </a:r>
            <a:endParaRPr lang="en-US" dirty="0">
              <a:latin typeface="Brush Script MT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Brush Script MT" pitchFamily="66" charset="0"/>
              </a:rPr>
              <a:t>Irrigation- a celebration were the president takes the Oath of Office</a:t>
            </a:r>
            <a:r>
              <a:rPr lang="en-US" dirty="0" smtClean="0"/>
              <a:t>.</a:t>
            </a:r>
          </a:p>
          <a:p>
            <a:r>
              <a:rPr lang="en-US" dirty="0" smtClean="0">
                <a:latin typeface="Brush Script MT" pitchFamily="66" charset="0"/>
              </a:rPr>
              <a:t>Precedent- an example on how to lead</a:t>
            </a:r>
          </a:p>
          <a:p>
            <a:r>
              <a:rPr lang="en-US" dirty="0" smtClean="0">
                <a:latin typeface="Brush Script MT" pitchFamily="66" charset="0"/>
              </a:rPr>
              <a:t>Cabinet- the people who advise the president</a:t>
            </a:r>
          </a:p>
          <a:p>
            <a:r>
              <a:rPr lang="en-US" dirty="0" smtClean="0">
                <a:latin typeface="Brush Script MT" pitchFamily="66" charset="0"/>
              </a:rPr>
              <a:t>Judiciary Act-Supreme Court had to have a Chief Justice and five Associate Justices</a:t>
            </a:r>
          </a:p>
          <a:p>
            <a:r>
              <a:rPr lang="en-US" dirty="0" smtClean="0">
                <a:latin typeface="Brush Script MT" pitchFamily="66" charset="0"/>
              </a:rPr>
              <a:t>National Debt- the total amount of money a government owes to another.  </a:t>
            </a:r>
            <a:endParaRPr lang="en-US" dirty="0">
              <a:latin typeface="Brush Script MT" pitchFamily="66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Brush Script MT" pitchFamily="66" charset="0"/>
              </a:rPr>
              <a:t>Vocabulary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Brush Script MT" pitchFamily="66" charset="0"/>
              </a:rPr>
              <a:t> Bond-a certificate that promises to repay the money loaned with interest</a:t>
            </a:r>
          </a:p>
          <a:p>
            <a:r>
              <a:rPr lang="en-US" dirty="0" smtClean="0">
                <a:latin typeface="Brush Script MT" pitchFamily="66" charset="0"/>
              </a:rPr>
              <a:t>Speculator- someone who invest in a risky venture for the hope of making a large profit </a:t>
            </a:r>
          </a:p>
          <a:p>
            <a:r>
              <a:rPr lang="en-US" dirty="0" smtClean="0">
                <a:latin typeface="Brush Script MT" pitchFamily="66" charset="0"/>
              </a:rPr>
              <a:t>Bank of the United states-government deposited money from taxes </a:t>
            </a:r>
          </a:p>
          <a:p>
            <a:r>
              <a:rPr lang="en-US" dirty="0" smtClean="0">
                <a:latin typeface="Brush Script MT" pitchFamily="66" charset="0"/>
              </a:rPr>
              <a:t>Tariff- a tax on foreign goods brought to this country </a:t>
            </a:r>
            <a:endParaRPr lang="en-US" dirty="0">
              <a:latin typeface="Brush Script MT" pitchFamily="66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57200"/>
            <a:ext cx="8763000" cy="1066800"/>
          </a:xfrm>
        </p:spPr>
        <p:txBody>
          <a:bodyPr>
            <a:normAutofit/>
          </a:bodyPr>
          <a:lstStyle/>
          <a:p>
            <a:r>
              <a:rPr lang="en-US" dirty="0" smtClean="0"/>
              <a:t>Washington’s first steps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Brush Script MT" pitchFamily="66" charset="0"/>
              </a:rPr>
              <a:t>Washington was ignorgeration   in New York City on April 30.</a:t>
            </a:r>
          </a:p>
          <a:p>
            <a:r>
              <a:rPr lang="en-US" dirty="0" smtClean="0">
                <a:latin typeface="Brush Script MT" pitchFamily="66" charset="0"/>
              </a:rPr>
              <a:t>Witnesses say that Washington looked “grave almost sad” because of the heavy burden </a:t>
            </a:r>
          </a:p>
          <a:p>
            <a:r>
              <a:rPr lang="en-US" dirty="0" smtClean="0">
                <a:latin typeface="Brush Script MT" pitchFamily="66" charset="0"/>
              </a:rPr>
              <a:t>The constitution does not say  how the president should govern.</a:t>
            </a:r>
            <a:endParaRPr lang="en-US" dirty="0">
              <a:latin typeface="Brush Script MT" pitchFamily="66" charset="0"/>
            </a:endParaRPr>
          </a:p>
        </p:txBody>
      </p:sp>
      <p:pic>
        <p:nvPicPr>
          <p:cNvPr id="2050" name="Picture 2" descr="http://ts3.mm.bing.net/images/thumbnail.aspx?q=4884134239667618&amp;id=603884615282ce5f7afcb8c9782fae3a&amp;url=http%3a%2f%2fblog.brooklynprints.com%2fimages%2f2011030717193814_manhattan_skyline_at_nigh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0" y="4953000"/>
            <a:ext cx="1755814" cy="1457326"/>
          </a:xfrm>
          <a:prstGeom prst="rect">
            <a:avLst/>
          </a:prstGeom>
          <a:noFill/>
        </p:spPr>
      </p:pic>
      <p:cxnSp>
        <p:nvCxnSpPr>
          <p:cNvPr id="6" name="Straight Arrow Connector 5"/>
          <p:cNvCxnSpPr/>
          <p:nvPr/>
        </p:nvCxnSpPr>
        <p:spPr>
          <a:xfrm flipV="1">
            <a:off x="6019800" y="4343400"/>
            <a:ext cx="2362200" cy="533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rot="5400000" flipH="1" flipV="1">
            <a:off x="7581900" y="3009900"/>
            <a:ext cx="2209800" cy="457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rot="10800000">
            <a:off x="8153400" y="1828800"/>
            <a:ext cx="762000" cy="304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4" name="Picture 6" descr="http://ts4.mm.bing.net/images/thumbnail.aspx?q=4853781685405075&amp;id=bf6270aa6333529b7de0b1b3ba1d01ef&amp;url=http%3a%2f%2f1.bp.blogspot.com%2f-oTVV4XqB4qY%2fTnS4Fi1sIvI%2fAAAAAAAACFk%2fcP6G2RyezOE%2fs1600%2fus%2bconstituti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38400" y="5029200"/>
            <a:ext cx="1295400" cy="1631706"/>
          </a:xfrm>
          <a:prstGeom prst="rect">
            <a:avLst/>
          </a:prstGeom>
          <a:noFill/>
        </p:spPr>
      </p:pic>
      <p:cxnSp>
        <p:nvCxnSpPr>
          <p:cNvPr id="16" name="Straight Arrow Connector 15"/>
          <p:cNvCxnSpPr/>
          <p:nvPr/>
        </p:nvCxnSpPr>
        <p:spPr>
          <a:xfrm rot="10800000">
            <a:off x="533400" y="4038600"/>
            <a:ext cx="1828800" cy="1219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6" name="Picture 8" descr="http://ts1.mm.bing.net/images/thumbnail.aspx?q=4675557744181784&amp;id=3657c9e00945af576b5cfe466081f919&amp;url=http%3a%2f%2ffarm4.staticflickr.com%2f3507%2f3313073798_1d37e8cf24_z.jpg%3fzz%3d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217036">
            <a:off x="8125888" y="3172402"/>
            <a:ext cx="944231" cy="13818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first cabinet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Brush Script MT" pitchFamily="66" charset="0"/>
              </a:rPr>
              <a:t>The Cabinet gives the president advice </a:t>
            </a:r>
            <a:endParaRPr lang="en-US" dirty="0" smtClean="0">
              <a:latin typeface="Brush Script MT" pitchFamily="66" charset="0"/>
            </a:endParaRPr>
          </a:p>
          <a:p>
            <a:r>
              <a:rPr lang="en-US" dirty="0" smtClean="0">
                <a:latin typeface="Brush Script MT" pitchFamily="66" charset="0"/>
              </a:rPr>
              <a:t>There names are the State, Treasury, War, Attorney, General, Post Master, </a:t>
            </a:r>
          </a:p>
          <a:p>
            <a:endParaRPr lang="en-US" dirty="0" smtClean="0"/>
          </a:p>
          <a:p>
            <a:r>
              <a:rPr lang="en-US" sz="1800" dirty="0" smtClean="0"/>
              <a:t>Not this kind </a:t>
            </a:r>
            <a:endParaRPr lang="en-US" sz="1800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4343400"/>
            <a:ext cx="3124200" cy="23401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3914775"/>
            <a:ext cx="3824698" cy="294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105400" y="3200400"/>
            <a:ext cx="365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This kind 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Brush Script MT" pitchFamily="66" charset="0"/>
              </a:rPr>
              <a:t>Reducing the debt </a:t>
            </a:r>
            <a:endParaRPr lang="en-US" dirty="0">
              <a:latin typeface="Brush Script MT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Brush Script MT" pitchFamily="66" charset="0"/>
              </a:rPr>
              <a:t>Alexander </a:t>
            </a:r>
            <a:r>
              <a:rPr lang="en-US" smtClean="0">
                <a:latin typeface="Brush Script MT" pitchFamily="66" charset="0"/>
              </a:rPr>
              <a:t>Hamilton was</a:t>
            </a:r>
            <a:endParaRPr lang="en-US" dirty="0">
              <a:latin typeface="Brush Script MT" pitchFamily="66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77</TotalTime>
  <Words>190</Words>
  <Application>Microsoft Office PowerPoint</Application>
  <PresentationFormat>On-screen Show (4:3)</PresentationFormat>
  <Paragraphs>25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Trek</vt:lpstr>
      <vt:lpstr>Chapter 9 section 1</vt:lpstr>
      <vt:lpstr>Vocabulary </vt:lpstr>
      <vt:lpstr>Vocabulary 2</vt:lpstr>
      <vt:lpstr>Washington’s first steps</vt:lpstr>
      <vt:lpstr>The first cabinet</vt:lpstr>
      <vt:lpstr>Reducing the debt </vt:lpstr>
      <vt:lpstr>Slide 7</vt:lpstr>
    </vt:vector>
  </TitlesOfParts>
  <Company>St Stanislaus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9 section 1</dc:title>
  <dc:creator>your name</dc:creator>
  <cp:lastModifiedBy>your name</cp:lastModifiedBy>
  <cp:revision>9</cp:revision>
  <dcterms:created xsi:type="dcterms:W3CDTF">2012-03-23T15:29:01Z</dcterms:created>
  <dcterms:modified xsi:type="dcterms:W3CDTF">2012-04-04T15:54:56Z</dcterms:modified>
</cp:coreProperties>
</file>